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262" y="1628800"/>
            <a:ext cx="7414592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 «Дерево»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технике  ПЛАСТИЛИНОГРАФИЯ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9575" y="3434542"/>
            <a:ext cx="7558608" cy="136815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детей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к школе группы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C258A-297C-403C-9DCF-0C42A8FC7639}"/>
              </a:ext>
            </a:extLst>
          </p:cNvPr>
          <p:cNvSpPr txBox="1"/>
          <p:nvPr/>
        </p:nvSpPr>
        <p:spPr>
          <a:xfrm>
            <a:off x="5724128" y="522920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Составила:</a:t>
            </a:r>
          </a:p>
          <a:p>
            <a:r>
              <a:rPr lang="ru-RU" dirty="0"/>
              <a:t>Воспитатель </a:t>
            </a:r>
            <a:r>
              <a:rPr lang="ru-RU" dirty="0" err="1"/>
              <a:t>Мирхаева</a:t>
            </a:r>
            <a:r>
              <a:rPr lang="ru-RU" dirty="0"/>
              <a:t> Е. 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9AE3D-4A0B-449C-9966-DCBA5DB0C03A}"/>
              </a:ext>
            </a:extLst>
          </p:cNvPr>
          <p:cNvSpPr txBox="1"/>
          <p:nvPr/>
        </p:nvSpPr>
        <p:spPr>
          <a:xfrm>
            <a:off x="467544" y="28736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/>
              <a:t>детский сад № 54 г. Ангарск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76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683568" y="221793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750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476672"/>
            <a:ext cx="3384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потребуется :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зеленого, синего,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желтого и коричневого цветов: стека, салфетка.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предварительно разогреть.</a:t>
            </a:r>
          </a:p>
        </p:txBody>
      </p:sp>
      <p:pic>
        <p:nvPicPr>
          <p:cNvPr id="1027" name="Picture 3" descr="C:\Users\1\Desktop\экология и отдых байкал\пластилинография\изображение_viber_2020-04-21_13-55-24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3" y="3573016"/>
            <a:ext cx="2080799" cy="264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экология и отдых байкал\пластилинография\изображение_viber_2020-04-21_13-55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21" y="476672"/>
            <a:ext cx="3554667" cy="2714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экология и отдых байкал\пластилинография\изображение_viber_2020-04-21_15-02-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66997"/>
            <a:ext cx="2163637" cy="214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6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693"/>
            <a:ext cx="4127500" cy="5907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5041" y="548680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Раскатываем пластилин</a:t>
            </a:r>
          </a:p>
          <a:p>
            <a:pPr algn="ctr"/>
            <a:r>
              <a:rPr lang="ru-RU" sz="3600" dirty="0"/>
              <a:t>зеленого и синего цветов.</a:t>
            </a:r>
          </a:p>
          <a:p>
            <a:pPr algn="ctr"/>
            <a:r>
              <a:rPr lang="ru-RU" sz="3600" dirty="0"/>
              <a:t>Намечаем горизонт</a:t>
            </a:r>
          </a:p>
          <a:p>
            <a:pPr algn="ctr"/>
            <a:r>
              <a:rPr lang="ru-RU" sz="3600" dirty="0"/>
              <a:t>своей работы.</a:t>
            </a:r>
          </a:p>
          <a:p>
            <a:pPr algn="ctr"/>
            <a:r>
              <a:rPr lang="ru-RU" sz="3600" dirty="0"/>
              <a:t>Зеленый низ,</a:t>
            </a:r>
          </a:p>
          <a:p>
            <a:pPr algn="ctr"/>
            <a:r>
              <a:rPr lang="ru-RU" sz="3600" dirty="0"/>
              <a:t>синий верх.</a:t>
            </a:r>
          </a:p>
        </p:txBody>
      </p:sp>
    </p:spTree>
    <p:extLst>
      <p:ext uri="{BB962C8B-B14F-4D97-AF65-F5344CB8AC3E}">
        <p14:creationId xmlns:p14="http://schemas.microsoft.com/office/powerpoint/2010/main" val="229111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экология и отдых байкал\пластилинография\изображение_viber_2020-04-21_13-55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4495428" cy="5993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304561"/>
            <a:ext cx="30243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Размазываем  пальцами нижнюю часть основы своей будущей картины, затем верхнюю.</a:t>
            </a:r>
          </a:p>
        </p:txBody>
      </p:sp>
      <p:pic>
        <p:nvPicPr>
          <p:cNvPr id="3076" name="Picture 4" descr="C:\Users\1\Desktop\экология и отдых байкал\пластилинография\изображение_viber_2020-04-21_13-55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" y="260648"/>
            <a:ext cx="2971254" cy="3797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3550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экология и отдых байкал\пластилинография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7" y="548680"/>
            <a:ext cx="4299942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364088" y="548680"/>
            <a:ext cx="3384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основа у вас получится.</a:t>
            </a:r>
          </a:p>
          <a:p>
            <a:pPr algn="ctr"/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Размазываем пластилин хорошо, тонким слоем.</a:t>
            </a:r>
          </a:p>
        </p:txBody>
      </p:sp>
    </p:spTree>
    <p:extLst>
      <p:ext uri="{BB962C8B-B14F-4D97-AF65-F5344CB8AC3E}">
        <p14:creationId xmlns:p14="http://schemas.microsoft.com/office/powerpoint/2010/main" val="384860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экология и отдых байкал\пластилинография\изображение_viber_2020-04-21_13-55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3" y="260648"/>
            <a:ext cx="4443958" cy="592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004048" y="260648"/>
            <a:ext cx="38987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приступаем к лепке дерева.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Раскатать пластилин коричневого цвета и наметить ствол дерева. Приложить к основе и примазать пальцем.</a:t>
            </a:r>
          </a:p>
        </p:txBody>
      </p:sp>
    </p:spTree>
    <p:extLst>
      <p:ext uri="{BB962C8B-B14F-4D97-AF65-F5344CB8AC3E}">
        <p14:creationId xmlns:p14="http://schemas.microsoft.com/office/powerpoint/2010/main" val="137177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экология и отдых байкал\пластилинография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2" y="185259"/>
            <a:ext cx="4824536" cy="6432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220072" y="185259"/>
            <a:ext cx="38164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</a:t>
            </a:r>
          </a:p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</a:t>
            </a:r>
          </a:p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ветки.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Раскатываем пластилин прямыми движениями рук, прикладываем к стволу и прижимаем у основания.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же способом делаем остальные ветки.</a:t>
            </a:r>
          </a:p>
        </p:txBody>
      </p:sp>
    </p:spTree>
    <p:extLst>
      <p:ext uri="{BB962C8B-B14F-4D97-AF65-F5344CB8AC3E}">
        <p14:creationId xmlns:p14="http://schemas.microsoft.com/office/powerpoint/2010/main" val="260282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экология и отдых байкал\пластилинография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227934" cy="5637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292080" y="305068"/>
            <a:ext cx="33123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Отщипываем пластилин зелёного цвета, раскатываем между пальцами, и прижимаем к веточкам - листики.</a:t>
            </a:r>
          </a:p>
        </p:txBody>
      </p:sp>
    </p:spTree>
    <p:extLst>
      <p:ext uri="{BB962C8B-B14F-4D97-AF65-F5344CB8AC3E}">
        <p14:creationId xmlns:p14="http://schemas.microsoft.com/office/powerpoint/2010/main" val="181690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экология и отдых байкал\пластилинография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155926" cy="5541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788024" y="476672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солнце из жёлтого пластилина. Путем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отщипывания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пластилина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раскатывания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шар. Прижимаем.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Раскатываем и примазываем лучики солнца. </a:t>
            </a:r>
          </a:p>
        </p:txBody>
      </p:sp>
    </p:spTree>
    <p:extLst>
      <p:ext uri="{BB962C8B-B14F-4D97-AF65-F5344CB8AC3E}">
        <p14:creationId xmlns:p14="http://schemas.microsoft.com/office/powerpoint/2010/main" val="1491607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187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Мастер- класс «Дерево» в технике  ПЛАСТИЛИНОГРАФИЯ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ПЛАСТИЛИНОГРАФИЯ</dc:title>
  <dc:creator>1</dc:creator>
  <cp:lastModifiedBy>User</cp:lastModifiedBy>
  <cp:revision>15</cp:revision>
  <dcterms:created xsi:type="dcterms:W3CDTF">2020-04-21T01:42:55Z</dcterms:created>
  <dcterms:modified xsi:type="dcterms:W3CDTF">2020-04-22T08:39:14Z</dcterms:modified>
</cp:coreProperties>
</file>