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9433" y="-1239443"/>
            <a:ext cx="6869507" cy="932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8078" y="916740"/>
            <a:ext cx="7772400" cy="8219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4050" y="3300439"/>
            <a:ext cx="7772401" cy="1670985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</a:p>
          <a:p>
            <a:pPr algn="ctr"/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к школе группы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E4B08-1D79-4F74-A4F5-CF0A1079FEB8}"/>
              </a:ext>
            </a:extLst>
          </p:cNvPr>
          <p:cNvSpPr txBox="1"/>
          <p:nvPr/>
        </p:nvSpPr>
        <p:spPr>
          <a:xfrm>
            <a:off x="6660232" y="4957065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Составил: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воспитатель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Мирхаева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Е. Р.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5E0CDF-CF8E-465D-9511-41C90EA919EC}"/>
              </a:ext>
            </a:extLst>
          </p:cNvPr>
          <p:cNvSpPr/>
          <p:nvPr/>
        </p:nvSpPr>
        <p:spPr>
          <a:xfrm>
            <a:off x="107504" y="204710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E88651">
                    <a:lumMod val="5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Дерево «Времена года»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4276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6" y="-30476"/>
            <a:ext cx="93281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1\Desktop\деревья и кустарники\виртуальный детский сад   6 - 7 лет\мастерим с детьми\изображение_viber_2020-04-21_20-10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3665333" cy="5556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443" y="116632"/>
            <a:ext cx="5656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такое дерево у вас получится.</a:t>
            </a:r>
          </a:p>
        </p:txBody>
      </p:sp>
    </p:spTree>
    <p:extLst>
      <p:ext uri="{BB962C8B-B14F-4D97-AF65-F5344CB8AC3E}">
        <p14:creationId xmlns:p14="http://schemas.microsoft.com/office/powerpoint/2010/main" val="326971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9525"/>
            <a:ext cx="93281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060848"/>
            <a:ext cx="67169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работе!</a:t>
            </a:r>
          </a:p>
        </p:txBody>
      </p:sp>
    </p:spTree>
    <p:extLst>
      <p:ext uri="{BB962C8B-B14F-4D97-AF65-F5344CB8AC3E}">
        <p14:creationId xmlns:p14="http://schemas.microsoft.com/office/powerpoint/2010/main" val="388558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911" y="-31816"/>
            <a:ext cx="9328150" cy="688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деревья и кустарники\виртуальный детский сад   6 - 7 лет\мастерим с детьми\изображение_viber_2020-04-21_19-31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585"/>
            <a:ext cx="5552233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0" y="19116"/>
            <a:ext cx="6876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Вам потребуется: картон коричневого цвета, цветная бумага желтого, зеленого, оранжевого и голубого цветов, клей, простой карандаш, салфетка, ножницы</a:t>
            </a:r>
          </a:p>
        </p:txBody>
      </p:sp>
    </p:spTree>
    <p:extLst>
      <p:ext uri="{BB962C8B-B14F-4D97-AF65-F5344CB8AC3E}">
        <p14:creationId xmlns:p14="http://schemas.microsoft.com/office/powerpoint/2010/main" val="170464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-18728"/>
            <a:ext cx="9328150" cy="689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\Desktop\деревья и кустарники\виртуальный детский сад   6 - 7 лет\мастерим с детьми\изображение_viber_2020-04-21_19-17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82" y="896852"/>
            <a:ext cx="4510622" cy="60141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1520" y="243451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разрезать на четыре равные части</a:t>
            </a:r>
          </a:p>
        </p:txBody>
      </p:sp>
    </p:spTree>
    <p:extLst>
      <p:ext uri="{BB962C8B-B14F-4D97-AF65-F5344CB8AC3E}">
        <p14:creationId xmlns:p14="http://schemas.microsoft.com/office/powerpoint/2010/main" val="51084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9525"/>
            <a:ext cx="93281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1\Desktop\деревья и кустарники\виртуальный детский сад   6 - 7 лет\мастерим с детьми\изображение_viber_2020-04-21_19-17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12" y="1989166"/>
            <a:ext cx="2377167" cy="4920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88" y="105280"/>
            <a:ext cx="7083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Делаем шаблон из бумаги. Складываем лист пополам и рисуем половину дерева (рисуем от сгиба). Вырезаем.</a:t>
            </a:r>
          </a:p>
        </p:txBody>
      </p:sp>
      <p:pic>
        <p:nvPicPr>
          <p:cNvPr id="3076" name="Picture 4" descr="C:\Users\1\Desktop\деревья и кустарники\виртуальный детский сад   6 - 7 лет\мастерим с детьми\изображение_viber_2020-04-21_19-17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73101"/>
            <a:ext cx="3267759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4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9525"/>
            <a:ext cx="93281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Desktop\деревья и кустарники\виртуальный детский сад   6 - 7 лет\мастерим с детьми\изображение_viber_2020-04-21_19-17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34" y="1628376"/>
            <a:ext cx="3059832" cy="407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1\Desktop\деревья и кустарники\виртуальный детский сад   6 - 7 лет\мастерим с детьми\изображение_viber_2020-04-21_19-17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28528"/>
            <a:ext cx="3203848" cy="427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0" y="271029"/>
            <a:ext cx="6983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	Шаблон прикладываем к картону и обводим.</a:t>
            </a:r>
          </a:p>
        </p:txBody>
      </p:sp>
    </p:spTree>
    <p:extLst>
      <p:ext uri="{BB962C8B-B14F-4D97-AF65-F5344CB8AC3E}">
        <p14:creationId xmlns:p14="http://schemas.microsoft.com/office/powerpoint/2010/main" val="391052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19050"/>
            <a:ext cx="93281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\Desktop\деревья и кустарники\виртуальный детский сад   6 - 7 лет\мастерим с детьми\изображение_viber_2020-04-21_19-17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73" y="1196752"/>
            <a:ext cx="3021338" cy="4028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деревья и кустарники\виртуальный детский сад   6 - 7 лет\мастерим с детьми\изображение_viber_2020-04-21_19-17-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7" y="313917"/>
            <a:ext cx="3083304" cy="4028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9184" y="5466865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по шаблону четыре детали из картона и складываем их пополам.</a:t>
            </a:r>
          </a:p>
        </p:txBody>
      </p:sp>
    </p:spTree>
    <p:extLst>
      <p:ext uri="{BB962C8B-B14F-4D97-AF65-F5344CB8AC3E}">
        <p14:creationId xmlns:p14="http://schemas.microsoft.com/office/powerpoint/2010/main" val="406594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9525"/>
            <a:ext cx="93281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1\Desktop\деревья и кустарники\виртуальный детский сад   6 - 7 лет\мастерим с детьми\изображение_viber_2020-04-21_19-17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7664"/>
            <a:ext cx="3777884" cy="5037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92021"/>
            <a:ext cx="6948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склеиваем по одной половинке все детали</a:t>
            </a:r>
          </a:p>
        </p:txBody>
      </p:sp>
    </p:spTree>
    <p:extLst>
      <p:ext uri="{BB962C8B-B14F-4D97-AF65-F5344CB8AC3E}">
        <p14:creationId xmlns:p14="http://schemas.microsoft.com/office/powerpoint/2010/main" val="181835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9525"/>
            <a:ext cx="93281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1\Desktop\деревья и кустарники\виртуальный детский сад   6 - 7 лет\мастерим с детьми\изображение_viber_2020-04-21_19-17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531440"/>
            <a:ext cx="3129812" cy="41730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171" name="Picture 3" descr="C:\Users\1\Desktop\деревья и кустарники\виртуальный детский сад   6 - 7 лет\мастерим с детьми\изображение_viber_2020-04-21_19-17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9937"/>
            <a:ext cx="3075805" cy="41010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195736" y="4587307"/>
            <a:ext cx="6948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Из цветной бумаги нарезать небольшие полоски. Вырезать из желтой, оранжевой, зеленой бумаги – листья, а из голубой - круги (снег). </a:t>
            </a:r>
          </a:p>
        </p:txBody>
      </p:sp>
    </p:spTree>
    <p:extLst>
      <p:ext uri="{BB962C8B-B14F-4D97-AF65-F5344CB8AC3E}">
        <p14:creationId xmlns:p14="http://schemas.microsoft.com/office/powerpoint/2010/main" val="128868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9525"/>
            <a:ext cx="93281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1\Desktop\деревья и кустарники\виртуальный детский сад   6 - 7 лет\мастерим с детьми\изображение_viber_2020-04-21_19-17-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49" y="1715700"/>
            <a:ext cx="3726183" cy="4968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4055"/>
            <a:ext cx="6935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Украшаем разворот по сезону, не забывая о последовательности времен года.</a:t>
            </a:r>
          </a:p>
        </p:txBody>
      </p:sp>
    </p:spTree>
    <p:extLst>
      <p:ext uri="{BB962C8B-B14F-4D97-AF65-F5344CB8AC3E}">
        <p14:creationId xmlns:p14="http://schemas.microsoft.com/office/powerpoint/2010/main" val="1756164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86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Times New Roman</vt:lpstr>
      <vt:lpstr>Wingdings 2</vt:lpstr>
      <vt:lpstr>Поток</vt:lpstr>
      <vt:lpstr>Аппликация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Мастерим дерево</dc:title>
  <dc:creator>1</dc:creator>
  <cp:lastModifiedBy>User</cp:lastModifiedBy>
  <cp:revision>18</cp:revision>
  <dcterms:created xsi:type="dcterms:W3CDTF">2020-04-21T10:31:44Z</dcterms:created>
  <dcterms:modified xsi:type="dcterms:W3CDTF">2020-06-18T13:07:42Z</dcterms:modified>
</cp:coreProperties>
</file>